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ontserrat Medium" panose="020F0502020204030204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2353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214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243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54962" y="2497812"/>
            <a:ext cx="5720477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DIGITAL PORTFOLIO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9260" y="3639503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STUDENT NAME: K.DEEPIKA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9260" y="4222790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REGISTER NO AND NMID: astvu346m24664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9260" y="4806077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DEPARTMENT: B.SC COMPUTER SCIENCE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9260" y="5389364"/>
            <a:ext cx="13131879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COLLEGE/UNIVERSITY: M.M.E.S WOMEN'S ARTS AND SCIENCE COLLEGE</a:t>
            </a:r>
            <a:endParaRPr lang="en-US" sz="1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349216"/>
            <a:ext cx="131318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Conclusion: Your Digital Portfolio is Your Career’s Best Advocate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49260" y="3204448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4" name="Text 2"/>
          <p:cNvSpPr/>
          <p:nvPr/>
        </p:nvSpPr>
        <p:spPr>
          <a:xfrm>
            <a:off x="818852" y="3231237"/>
            <a:ext cx="342543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445062" y="3244572"/>
            <a:ext cx="355234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Compelling Narrative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445062" y="3801070"/>
            <a:ext cx="5736312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It transforms your professional journey and accomplishments into a captivating visual story, leaving a lasting impression.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7448907" y="3204448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8" name="Text 6"/>
          <p:cNvSpPr/>
          <p:nvPr/>
        </p:nvSpPr>
        <p:spPr>
          <a:xfrm>
            <a:off x="7518499" y="3231237"/>
            <a:ext cx="342543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44708" y="3244572"/>
            <a:ext cx="411360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Unlocking Opportunities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8144708" y="3801070"/>
            <a:ext cx="5736431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By making your skills undeniable and accessible, it opens doors to new career paths and client engagements.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49260" y="5256490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2" name="Text 10"/>
          <p:cNvSpPr/>
          <p:nvPr/>
        </p:nvSpPr>
        <p:spPr>
          <a:xfrm>
            <a:off x="818852" y="5283279"/>
            <a:ext cx="342543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445062" y="5296614"/>
            <a:ext cx="3425547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Stay Relevant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445062" y="5853113"/>
            <a:ext cx="5736312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Easy to update and share, it ensures you remain current and competitive in a rapidly evolving professional landscape.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48907" y="5256490"/>
            <a:ext cx="481727" cy="481727"/>
          </a:xfrm>
          <a:prstGeom prst="roundRect">
            <a:avLst>
              <a:gd name="adj" fmla="val 6667"/>
            </a:avLst>
          </a:prstGeom>
          <a:solidFill>
            <a:srgbClr val="4D1529"/>
          </a:solidFill>
          <a:ln/>
        </p:spPr>
      </p:sp>
      <p:sp>
        <p:nvSpPr>
          <p:cNvPr id="16" name="Text 14"/>
          <p:cNvSpPr/>
          <p:nvPr/>
        </p:nvSpPr>
        <p:spPr>
          <a:xfrm>
            <a:off x="7518499" y="5283279"/>
            <a:ext cx="342543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44708" y="5296614"/>
            <a:ext cx="3425547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Start Building Today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8144708" y="5853113"/>
            <a:ext cx="5736431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Equip yourself with the right tools and a strategic design mindset to begin crafting your powerful digital presence.</a:t>
            </a:r>
            <a:endParaRPr lang="en-US" sz="1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5660" y="3044428"/>
            <a:ext cx="7645479" cy="2140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Building a Powerful Digital Portfolio: Showcase Your Professional Story</a:t>
            </a:r>
            <a:endParaRPr lang="en-US" sz="4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710" y="578644"/>
            <a:ext cx="13174980" cy="1386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Problem Statement: Why Traditional Resumes Fall Short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27710" y="2692360"/>
            <a:ext cx="6483548" cy="2219444"/>
          </a:xfrm>
          <a:prstGeom prst="roundRect">
            <a:avLst>
              <a:gd name="adj" fmla="val 4944"/>
            </a:avLst>
          </a:prstGeom>
          <a:solidFill>
            <a:srgbClr val="5C2438"/>
          </a:solidFill>
          <a:ln/>
        </p:spPr>
      </p:sp>
      <p:sp>
        <p:nvSpPr>
          <p:cNvPr id="4" name="Shape 2"/>
          <p:cNvSpPr/>
          <p:nvPr/>
        </p:nvSpPr>
        <p:spPr>
          <a:xfrm>
            <a:off x="727710" y="2669500"/>
            <a:ext cx="6483548" cy="91440"/>
          </a:xfrm>
          <a:prstGeom prst="roundRect">
            <a:avLst>
              <a:gd name="adj" fmla="val 34111"/>
            </a:avLst>
          </a:prstGeom>
          <a:solidFill>
            <a:srgbClr val="FFB393"/>
          </a:solidFill>
          <a:ln/>
        </p:spPr>
      </p:sp>
      <p:sp>
        <p:nvSpPr>
          <p:cNvPr id="5" name="Shape 3"/>
          <p:cNvSpPr/>
          <p:nvPr/>
        </p:nvSpPr>
        <p:spPr>
          <a:xfrm>
            <a:off x="3657540" y="2380536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FFB393"/>
          </a:solidFill>
          <a:ln/>
        </p:spPr>
      </p:sp>
      <p:sp>
        <p:nvSpPr>
          <p:cNvPr id="6" name="Text 4"/>
          <p:cNvSpPr/>
          <p:nvPr/>
        </p:nvSpPr>
        <p:spPr>
          <a:xfrm>
            <a:off x="3844707" y="2536508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1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58453" y="3212187"/>
            <a:ext cx="2772489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Limited Insights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58453" y="3683437"/>
            <a:ext cx="6022062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Resumes often provide only a static list of skills and job titles, offering limited insight into a candidate's actual capabilities and work ethic.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19142" y="2692360"/>
            <a:ext cx="6483548" cy="2219444"/>
          </a:xfrm>
          <a:prstGeom prst="roundRect">
            <a:avLst>
              <a:gd name="adj" fmla="val 4944"/>
            </a:avLst>
          </a:prstGeom>
          <a:solidFill>
            <a:srgbClr val="5C2438"/>
          </a:solidFill>
          <a:ln/>
        </p:spPr>
      </p:sp>
      <p:sp>
        <p:nvSpPr>
          <p:cNvPr id="10" name="Shape 8"/>
          <p:cNvSpPr/>
          <p:nvPr/>
        </p:nvSpPr>
        <p:spPr>
          <a:xfrm>
            <a:off x="7419142" y="2669500"/>
            <a:ext cx="6483548" cy="91440"/>
          </a:xfrm>
          <a:prstGeom prst="roundRect">
            <a:avLst>
              <a:gd name="adj" fmla="val 34111"/>
            </a:avLst>
          </a:prstGeom>
          <a:solidFill>
            <a:srgbClr val="FFB393"/>
          </a:solidFill>
          <a:ln/>
        </p:spPr>
      </p:sp>
      <p:sp>
        <p:nvSpPr>
          <p:cNvPr id="11" name="Shape 9"/>
          <p:cNvSpPr/>
          <p:nvPr/>
        </p:nvSpPr>
        <p:spPr>
          <a:xfrm>
            <a:off x="10348972" y="2380536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FFB393"/>
          </a:solidFill>
          <a:ln/>
        </p:spPr>
      </p:sp>
      <p:sp>
        <p:nvSpPr>
          <p:cNvPr id="12" name="Text 10"/>
          <p:cNvSpPr/>
          <p:nvPr/>
        </p:nvSpPr>
        <p:spPr>
          <a:xfrm>
            <a:off x="10536138" y="2536508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649885" y="3212187"/>
            <a:ext cx="2772489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Demand for Proof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7649885" y="3683437"/>
            <a:ext cx="6022062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Employers and clients increasingly seek tangible evidence of creativity, problem-solving abilities, and the real-world impact of a candidate's work.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27710" y="5431512"/>
            <a:ext cx="6483548" cy="2219444"/>
          </a:xfrm>
          <a:prstGeom prst="roundRect">
            <a:avLst>
              <a:gd name="adj" fmla="val 4944"/>
            </a:avLst>
          </a:prstGeom>
          <a:solidFill>
            <a:srgbClr val="5C2438"/>
          </a:solidFill>
          <a:ln/>
        </p:spPr>
      </p:sp>
      <p:sp>
        <p:nvSpPr>
          <p:cNvPr id="16" name="Shape 14"/>
          <p:cNvSpPr/>
          <p:nvPr/>
        </p:nvSpPr>
        <p:spPr>
          <a:xfrm>
            <a:off x="727710" y="5408652"/>
            <a:ext cx="6483548" cy="91440"/>
          </a:xfrm>
          <a:prstGeom prst="roundRect">
            <a:avLst>
              <a:gd name="adj" fmla="val 34111"/>
            </a:avLst>
          </a:prstGeom>
          <a:solidFill>
            <a:srgbClr val="FFB393"/>
          </a:solidFill>
          <a:ln/>
        </p:spPr>
      </p:sp>
      <p:sp>
        <p:nvSpPr>
          <p:cNvPr id="17" name="Shape 15"/>
          <p:cNvSpPr/>
          <p:nvPr/>
        </p:nvSpPr>
        <p:spPr>
          <a:xfrm>
            <a:off x="3657540" y="5119687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FFB393"/>
          </a:solidFill>
          <a:ln/>
        </p:spPr>
      </p:sp>
      <p:sp>
        <p:nvSpPr>
          <p:cNvPr id="18" name="Text 16"/>
          <p:cNvSpPr/>
          <p:nvPr/>
        </p:nvSpPr>
        <p:spPr>
          <a:xfrm>
            <a:off x="3844707" y="5275659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3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958453" y="5951339"/>
            <a:ext cx="2772489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Competitive Edge</a:t>
            </a:r>
            <a:endParaRPr lang="en-US" sz="2150" dirty="0"/>
          </a:p>
        </p:txBody>
      </p:sp>
      <p:sp>
        <p:nvSpPr>
          <p:cNvPr id="20" name="Text 18"/>
          <p:cNvSpPr/>
          <p:nvPr/>
        </p:nvSpPr>
        <p:spPr>
          <a:xfrm>
            <a:off x="958453" y="6422588"/>
            <a:ext cx="6022062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 today's highly competitive job market, merely listing qualifications isn't enough; standing out requires a more dynamic and engaging presentation.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419142" y="5431512"/>
            <a:ext cx="6483548" cy="2219444"/>
          </a:xfrm>
          <a:prstGeom prst="roundRect">
            <a:avLst>
              <a:gd name="adj" fmla="val 4944"/>
            </a:avLst>
          </a:prstGeom>
          <a:solidFill>
            <a:srgbClr val="5C2438"/>
          </a:solidFill>
          <a:ln/>
        </p:spPr>
      </p:sp>
      <p:sp>
        <p:nvSpPr>
          <p:cNvPr id="22" name="Shape 20"/>
          <p:cNvSpPr/>
          <p:nvPr/>
        </p:nvSpPr>
        <p:spPr>
          <a:xfrm>
            <a:off x="7419142" y="5408652"/>
            <a:ext cx="6483548" cy="91440"/>
          </a:xfrm>
          <a:prstGeom prst="roundRect">
            <a:avLst>
              <a:gd name="adj" fmla="val 34111"/>
            </a:avLst>
          </a:prstGeom>
          <a:solidFill>
            <a:srgbClr val="FFB393"/>
          </a:solidFill>
          <a:ln/>
        </p:spPr>
      </p:sp>
      <p:sp>
        <p:nvSpPr>
          <p:cNvPr id="23" name="Shape 21"/>
          <p:cNvSpPr/>
          <p:nvPr/>
        </p:nvSpPr>
        <p:spPr>
          <a:xfrm>
            <a:off x="10348972" y="5119687"/>
            <a:ext cx="623768" cy="623768"/>
          </a:xfrm>
          <a:prstGeom prst="roundRect">
            <a:avLst>
              <a:gd name="adj" fmla="val 146593"/>
            </a:avLst>
          </a:prstGeom>
          <a:solidFill>
            <a:srgbClr val="FFB393"/>
          </a:solidFill>
          <a:ln/>
        </p:spPr>
      </p:sp>
      <p:sp>
        <p:nvSpPr>
          <p:cNvPr id="24" name="Text 22"/>
          <p:cNvSpPr/>
          <p:nvPr/>
        </p:nvSpPr>
        <p:spPr>
          <a:xfrm>
            <a:off x="10536138" y="5275659"/>
            <a:ext cx="249436" cy="311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4</a:t>
            </a:r>
            <a:endParaRPr lang="en-US" sz="1950" dirty="0"/>
          </a:p>
        </p:txBody>
      </p:sp>
      <p:sp>
        <p:nvSpPr>
          <p:cNvPr id="25" name="Text 23"/>
          <p:cNvSpPr/>
          <p:nvPr/>
        </p:nvSpPr>
        <p:spPr>
          <a:xfrm>
            <a:off x="7649885" y="5951339"/>
            <a:ext cx="2772489" cy="346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Bridging the Gap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7649885" y="6422588"/>
            <a:ext cx="6022062" cy="9976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Digital portfolios effectively bridge this gap by visually showcasing projects, accomplishments, and the practical application of skills.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759" y="582811"/>
            <a:ext cx="12083534" cy="706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Project Overview: What is a Digital Portfolio?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41759" y="1797844"/>
            <a:ext cx="6998137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 digital portfolio is an online, meticulously curated collection of your finest work samples, achievements, and professional experiences. It serves as a dynamic, accessible, and comprehensive professional scrapbook, available anytime, anywhere.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1759" y="3684032"/>
            <a:ext cx="6998137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Unlike a static resume, a digital portfolio allows prospective employers and clients to gain a deeper understanding of your expertise, unique style, and value proposition. It has become an essential tool for professionals across various fields, including: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41759" y="5231130"/>
            <a:ext cx="6998137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Designers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1759" y="5644396"/>
            <a:ext cx="6998137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Developers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1759" y="6057662"/>
            <a:ext cx="6998137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Marketers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1759" y="6470928"/>
            <a:ext cx="6998137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Content Creators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41759" y="6884194"/>
            <a:ext cx="6998137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Consultants</a:t>
            </a:r>
            <a:endParaRPr lang="en-US" sz="16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4485" y="1845469"/>
            <a:ext cx="5631656" cy="56316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657939"/>
            <a:ext cx="13131879" cy="14270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End Users: Who Benefits from a Digital Portfolio?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60" y="2513171"/>
            <a:ext cx="535186" cy="53518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49260" y="331589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Job Seekers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49260" y="3801070"/>
            <a:ext cx="6432113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Impress recruiters with tangible proof of skills and accomplishments, moving beyond basic resume claims to actual work samples.</a:t>
            </a:r>
            <a:endParaRPr lang="en-US" sz="16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8907" y="2513171"/>
            <a:ext cx="535186" cy="53518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48907" y="3315891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Freelancers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48907" y="3801070"/>
            <a:ext cx="6432233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Showcase diverse project experiences to attract new clients and demonstrate versatility across various assignments.</a:t>
            </a:r>
            <a:endParaRPr lang="en-US" sz="16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260" y="5256490"/>
            <a:ext cx="535186" cy="53518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9260" y="6059210"/>
            <a:ext cx="302859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Students &amp; Graduates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9260" y="6544389"/>
            <a:ext cx="6432113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Build early credibility by presenting academic projects and internships, making a strong first impression in the professional world.</a:t>
            </a:r>
            <a:endParaRPr lang="en-US" sz="16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8907" y="5256490"/>
            <a:ext cx="535186" cy="53518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48907" y="6059210"/>
            <a:ext cx="351496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Networking Professionals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48907" y="6544389"/>
            <a:ext cx="6432233" cy="1027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Leverage the portfolio as a powerful tool for networking and identifying collaboration opportunities within their industry.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144310"/>
            <a:ext cx="7811214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Tools and Technologies Used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49260" y="2286000"/>
            <a:ext cx="13131879" cy="4799171"/>
          </a:xfrm>
          <a:prstGeom prst="roundRect">
            <a:avLst>
              <a:gd name="adj" fmla="val 66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56880" y="2293620"/>
            <a:ext cx="13116639" cy="9567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71074" y="2429589"/>
            <a:ext cx="350293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Website Builders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4909780" y="2429589"/>
            <a:ext cx="8749665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Canva, Wix, Google Sites: Ideal for quick, drag-and-drop design without coding knowledge, enabling visually appealing and responsive sites.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756880" y="3250406"/>
            <a:ext cx="13116639" cy="9567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971074" y="3386376"/>
            <a:ext cx="350293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Developer Platforms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4909780" y="3386376"/>
            <a:ext cx="8749665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GitHub Pages: Perfect for custom-coded portfolios, offering version control and free hosting for developers to showcase their technical prowess.</a:t>
            </a:r>
            <a:endParaRPr lang="en-US" sz="1650" dirty="0"/>
          </a:p>
        </p:txBody>
      </p:sp>
      <p:sp>
        <p:nvSpPr>
          <p:cNvPr id="10" name="Shape 8"/>
          <p:cNvSpPr/>
          <p:nvPr/>
        </p:nvSpPr>
        <p:spPr>
          <a:xfrm>
            <a:off x="756880" y="4207192"/>
            <a:ext cx="13116639" cy="9567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71074" y="4343162"/>
            <a:ext cx="350293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Content Management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4909780" y="4343162"/>
            <a:ext cx="8749665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WordPress: Provides robust flexibility and scalability for complex portfolios, allowing extensive customisation through themes and plugins.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56880" y="5163979"/>
            <a:ext cx="13116639" cy="95678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71074" y="5299948"/>
            <a:ext cx="350293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Design Tools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4909780" y="5299948"/>
            <a:ext cx="8749665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Adobe Portfolio, Figma: Essential for creating polished visual assets and mock-ups, integrating seamlessly with professional design workflows.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56880" y="6120765"/>
            <a:ext cx="13116639" cy="95678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71074" y="6256734"/>
            <a:ext cx="3502938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Integration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4909780" y="6256734"/>
            <a:ext cx="8749665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Embedding various media types such as videos, high-resolution images, and interactive elements (e.g., prototypes) for richer project displays.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260" y="1092875"/>
            <a:ext cx="10491668" cy="713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Portfolio Design and Layout Principles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49260" y="2234565"/>
            <a:ext cx="4234577" cy="2343983"/>
          </a:xfrm>
          <a:prstGeom prst="roundRect">
            <a:avLst>
              <a:gd name="adj" fmla="val 1370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49260" y="2234565"/>
            <a:ext cx="121920" cy="2343983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5" name="Text 3"/>
          <p:cNvSpPr/>
          <p:nvPr/>
        </p:nvSpPr>
        <p:spPr>
          <a:xfrm>
            <a:off x="1115735" y="247911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Clean &amp; Intuitive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15735" y="2964299"/>
            <a:ext cx="362354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Ensure easy navigation with clear sections and a logical flow, allowing visitors to find information effortlessly.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5197912" y="2234565"/>
            <a:ext cx="4234577" cy="2343983"/>
          </a:xfrm>
          <a:prstGeom prst="roundRect">
            <a:avLst>
              <a:gd name="adj" fmla="val 1370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97912" y="2234565"/>
            <a:ext cx="121920" cy="2343983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9" name="Text 7"/>
          <p:cNvSpPr/>
          <p:nvPr/>
        </p:nvSpPr>
        <p:spPr>
          <a:xfrm>
            <a:off x="5564386" y="247911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Prioritise Best Work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4386" y="2964299"/>
            <a:ext cx="362354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Place your strongest and most recent projects prominently at the forefront to capture immediate attention.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9646563" y="2234565"/>
            <a:ext cx="4234577" cy="2343983"/>
          </a:xfrm>
          <a:prstGeom prst="roundRect">
            <a:avLst>
              <a:gd name="adj" fmla="val 1370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46563" y="2234565"/>
            <a:ext cx="121920" cy="2343983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13" name="Text 11"/>
          <p:cNvSpPr/>
          <p:nvPr/>
        </p:nvSpPr>
        <p:spPr>
          <a:xfrm>
            <a:off x="10013037" y="2479119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Consistent Branding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013037" y="2964299"/>
            <a:ext cx="362354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Apply consistent fonts, colours, and logos that reflect your personal or professional brand identity across all pages.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749260" y="4792623"/>
            <a:ext cx="4234577" cy="2343983"/>
          </a:xfrm>
          <a:prstGeom prst="roundRect">
            <a:avLst>
              <a:gd name="adj" fmla="val 1370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49260" y="4792623"/>
            <a:ext cx="121920" cy="2343983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17" name="Text 15"/>
          <p:cNvSpPr/>
          <p:nvPr/>
        </p:nvSpPr>
        <p:spPr>
          <a:xfrm>
            <a:off x="1115735" y="5037177"/>
            <a:ext cx="2854643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Mobile-Friendly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15735" y="5522357"/>
            <a:ext cx="362354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Optimise for all devices, ensuring fast loading times and a seamless user experience on both desktop and mobile.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5197912" y="4792623"/>
            <a:ext cx="4234577" cy="2343983"/>
          </a:xfrm>
          <a:prstGeom prst="roundRect">
            <a:avLst>
              <a:gd name="adj" fmla="val 1370"/>
            </a:avLst>
          </a:prstGeom>
          <a:solidFill>
            <a:srgbClr val="5C2438"/>
          </a:solidFill>
          <a:ln w="30480">
            <a:solidFill>
              <a:srgbClr val="662E42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97912" y="4792623"/>
            <a:ext cx="121920" cy="2343983"/>
          </a:xfrm>
          <a:prstGeom prst="roundRect">
            <a:avLst>
              <a:gd name="adj" fmla="val 26342"/>
            </a:avLst>
          </a:prstGeom>
          <a:solidFill>
            <a:srgbClr val="FFB393"/>
          </a:solidFill>
          <a:ln/>
        </p:spPr>
      </p:sp>
      <p:sp>
        <p:nvSpPr>
          <p:cNvPr id="21" name="Text 19"/>
          <p:cNvSpPr/>
          <p:nvPr/>
        </p:nvSpPr>
        <p:spPr>
          <a:xfrm>
            <a:off x="5564386" y="5037177"/>
            <a:ext cx="2856786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4CAB8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Personal Connection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64386" y="5522357"/>
            <a:ext cx="3623548" cy="1369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Include a compelling "About Me" section and clear contact information to foster trust and facilitate communication.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5769" y="342305"/>
            <a:ext cx="6233993" cy="415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Features and Functionalities to Include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435769" y="1068467"/>
            <a:ext cx="2066330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Dynamic Project Galleries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435769" y="1400294"/>
            <a:ext cx="6727627" cy="398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Showcase your work with detailed descriptions, highlighting problem statements, solutions, and quantifiable outcomes for each project.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435769" y="1923098"/>
            <a:ext cx="1665208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Interactive Elements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435769" y="2254925"/>
            <a:ext cx="6727627" cy="199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Integrate videos, animations, or live demos to provide an immersive experience of your projects and skills.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435769" y="2578537"/>
            <a:ext cx="2612469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Credibility through Testimonials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435769" y="2910364"/>
            <a:ext cx="6727627" cy="199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Feature testimonials or client feedback to build trust and validate your expertise and work quality.</a:t>
            </a:r>
            <a:endParaRPr lang="en-US" sz="950" dirty="0"/>
          </a:p>
        </p:txBody>
      </p:sp>
      <p:sp>
        <p:nvSpPr>
          <p:cNvPr id="9" name="Text 7"/>
          <p:cNvSpPr/>
          <p:nvPr/>
        </p:nvSpPr>
        <p:spPr>
          <a:xfrm>
            <a:off x="7474625" y="1068467"/>
            <a:ext cx="1700213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Accessibility &amp; Reach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7474625" y="1400294"/>
            <a:ext cx="6727627" cy="398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Provide a downloadable version of your resume for convenience and include intuitive contact forms for direct inquiries.</a:t>
            </a:r>
            <a:endParaRPr lang="en-US" sz="950" dirty="0"/>
          </a:p>
        </p:txBody>
      </p:sp>
      <p:sp>
        <p:nvSpPr>
          <p:cNvPr id="11" name="Text 9"/>
          <p:cNvSpPr/>
          <p:nvPr/>
        </p:nvSpPr>
        <p:spPr>
          <a:xfrm>
            <a:off x="7474625" y="1923098"/>
            <a:ext cx="1660088" cy="207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Network Integration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7474625" y="2254925"/>
            <a:ext cx="6727627" cy="3983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Link to your professional social media profiles (e.g., LinkedIn, Behance, GitHub) to expand your digital footprint and connections.</a:t>
            </a:r>
            <a:endParaRPr lang="en-US" sz="9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1757" y="2910364"/>
            <a:ext cx="5170857" cy="517085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4571" y="294323"/>
            <a:ext cx="6283285" cy="356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Results and Screenshots: Real-World Example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74571" y="918686"/>
            <a:ext cx="1427321" cy="178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Homepage Snapshot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374571" y="8147923"/>
            <a:ext cx="6810137" cy="171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 clean, branded header with intuitive navigation, guiding visitors effortlessly through different sections.</a:t>
            </a:r>
            <a:endParaRPr lang="en-US" sz="800" dirty="0"/>
          </a:p>
        </p:txBody>
      </p:sp>
      <p:sp>
        <p:nvSpPr>
          <p:cNvPr id="6" name="Text 3"/>
          <p:cNvSpPr/>
          <p:nvPr/>
        </p:nvSpPr>
        <p:spPr>
          <a:xfrm>
            <a:off x="7453312" y="918686"/>
            <a:ext cx="1427321" cy="178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Project Showcase</a:t>
            </a:r>
            <a:endParaRPr lang="en-US" sz="11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3312" y="1217414"/>
            <a:ext cx="6810137" cy="68101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53312" y="8147923"/>
            <a:ext cx="6810137" cy="171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In-depth project displays with high-resolution images, concise descriptions, and direct links to live demos or case studies.</a:t>
            </a:r>
            <a:endParaRPr lang="en-US" sz="800" dirty="0"/>
          </a:p>
        </p:txBody>
      </p:sp>
      <p:sp>
        <p:nvSpPr>
          <p:cNvPr id="9" name="Text 5"/>
          <p:cNvSpPr/>
          <p:nvPr/>
        </p:nvSpPr>
        <p:spPr>
          <a:xfrm>
            <a:off x="374571" y="8642866"/>
            <a:ext cx="1427321" cy="178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Contact Page</a:t>
            </a:r>
            <a:endParaRPr lang="en-US" sz="11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571" y="8941594"/>
            <a:ext cx="6810137" cy="681013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374571" y="15872103"/>
            <a:ext cx="6810137" cy="171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 user-friendly contact page featuring a direct inquiry form and integrated social media icons for broader connectivity.</a:t>
            </a:r>
            <a:endParaRPr lang="en-US" sz="800" dirty="0"/>
          </a:p>
        </p:txBody>
      </p:sp>
      <p:sp>
        <p:nvSpPr>
          <p:cNvPr id="12" name="Text 7"/>
          <p:cNvSpPr/>
          <p:nvPr/>
        </p:nvSpPr>
        <p:spPr>
          <a:xfrm>
            <a:off x="7453312" y="8642866"/>
            <a:ext cx="1524476" cy="1783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FFB393"/>
                </a:solidFill>
                <a:latin typeface="Brygada 1918 Bold" pitchFamily="34" charset="0"/>
                <a:ea typeface="Brygada 1918 Bold" pitchFamily="34" charset="-122"/>
                <a:cs typeface="Brygada 1918 Bold" pitchFamily="34" charset="-120"/>
              </a:rPr>
              <a:t>Quantifiable Outcome</a:t>
            </a:r>
            <a:endParaRPr lang="en-US" sz="1100" dirty="0"/>
          </a:p>
        </p:txBody>
      </p:sp>
      <p:sp>
        <p:nvSpPr>
          <p:cNvPr id="13" name="Text 8"/>
          <p:cNvSpPr/>
          <p:nvPr/>
        </p:nvSpPr>
        <p:spPr>
          <a:xfrm>
            <a:off x="7453312" y="8928259"/>
            <a:ext cx="6810137" cy="3424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8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Increased interview calls and client inquiries by </a:t>
            </a:r>
            <a:r>
              <a:rPr lang="en-US" sz="800" b="1" dirty="0">
                <a:solidFill>
                  <a:srgbClr val="FFB393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40%</a:t>
            </a:r>
            <a:r>
              <a:rPr lang="en-US" sz="8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within just </a:t>
            </a:r>
            <a:r>
              <a:rPr lang="en-US" sz="800" b="1" dirty="0">
                <a:solidFill>
                  <a:srgbClr val="FFB393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3 months</a:t>
            </a:r>
            <a:r>
              <a:rPr lang="en-US" sz="800" dirty="0">
                <a:solidFill>
                  <a:srgbClr val="F4CAB8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of launching the new digital portfolio. This demonstrates the tangible impact of a well-crafted online presence.</a:t>
            </a:r>
            <a:endParaRPr lang="en-US" sz="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7E83DBF-AAC6-0CD0-B2F8-937BB949E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951" y="1178720"/>
            <a:ext cx="5643556" cy="68488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906</Words>
  <Application>Microsoft Office PowerPoint</Application>
  <PresentationFormat>Custom</PresentationFormat>
  <Paragraphs>101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Montserrat Medium</vt:lpstr>
      <vt:lpstr>Brygada 1918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DEVARAJ K</cp:lastModifiedBy>
  <cp:revision>2</cp:revision>
  <dcterms:created xsi:type="dcterms:W3CDTF">2025-09-03T16:26:44Z</dcterms:created>
  <dcterms:modified xsi:type="dcterms:W3CDTF">2025-09-06T02:56:59Z</dcterms:modified>
</cp:coreProperties>
</file>